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65C642-4E9F-4C5A-8910-4ED28AAC4D7C}" v="6" dt="2019-05-15T14:18:42.338"/>
    <p1510:client id="{A8E877F3-B412-4AF6-9AEB-16984529D322}" v="7" dt="2019-05-15T14:30:17.599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412" autoAdjust="0"/>
  </p:normalViewPr>
  <p:slideViewPr>
    <p:cSldViewPr snapToGrid="0">
      <p:cViewPr varScale="1">
        <p:scale>
          <a:sx n="101" d="100"/>
          <a:sy n="101" d="100"/>
        </p:scale>
        <p:origin x="16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1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erný Vít (10689)" userId="dc9d6235-2b9d-4006-b495-2ecedd86fc12" providerId="ADAL" clId="{A8E877F3-B412-4AF6-9AEB-16984529D322}"/>
    <pc:docChg chg="custSel delSld modSld">
      <pc:chgData name="Černý Vít (10689)" userId="dc9d6235-2b9d-4006-b495-2ecedd86fc12" providerId="ADAL" clId="{A8E877F3-B412-4AF6-9AEB-16984529D322}" dt="2019-05-15T14:30:17.592" v="14" actId="1076"/>
      <pc:docMkLst>
        <pc:docMk/>
      </pc:docMkLst>
      <pc:sldChg chg="addSp delSp modSp">
        <pc:chgData name="Černý Vít (10689)" userId="dc9d6235-2b9d-4006-b495-2ecedd86fc12" providerId="ADAL" clId="{A8E877F3-B412-4AF6-9AEB-16984529D322}" dt="2019-05-15T14:30:06.776" v="12" actId="1076"/>
        <pc:sldMkLst>
          <pc:docMk/>
          <pc:sldMk cId="2720299780" sldId="256"/>
        </pc:sldMkLst>
        <pc:spChg chg="del">
          <ac:chgData name="Černý Vít (10689)" userId="dc9d6235-2b9d-4006-b495-2ecedd86fc12" providerId="ADAL" clId="{A8E877F3-B412-4AF6-9AEB-16984529D322}" dt="2019-05-15T14:28:08.204" v="0" actId="478"/>
          <ac:spMkLst>
            <pc:docMk/>
            <pc:sldMk cId="2720299780" sldId="256"/>
            <ac:spMk id="2" creationId="{5A0057ED-45F6-4CE7-A33C-83EDA7C040A1}"/>
          </ac:spMkLst>
        </pc:spChg>
        <pc:spChg chg="del">
          <ac:chgData name="Černý Vít (10689)" userId="dc9d6235-2b9d-4006-b495-2ecedd86fc12" providerId="ADAL" clId="{A8E877F3-B412-4AF6-9AEB-16984529D322}" dt="2019-05-15T14:28:08.204" v="0" actId="478"/>
          <ac:spMkLst>
            <pc:docMk/>
            <pc:sldMk cId="2720299780" sldId="256"/>
            <ac:spMk id="3" creationId="{3511596B-9EA1-4EF3-BBD9-1AC9DE8103F2}"/>
          </ac:spMkLst>
        </pc:spChg>
        <pc:spChg chg="add mod">
          <ac:chgData name="Černý Vít (10689)" userId="dc9d6235-2b9d-4006-b495-2ecedd86fc12" providerId="ADAL" clId="{A8E877F3-B412-4AF6-9AEB-16984529D322}" dt="2019-05-15T14:28:08.204" v="0" actId="478"/>
          <ac:spMkLst>
            <pc:docMk/>
            <pc:sldMk cId="2720299780" sldId="256"/>
            <ac:spMk id="5" creationId="{07DF0EA2-68A2-4019-AAAE-E4EF3A2A2D5E}"/>
          </ac:spMkLst>
        </pc:spChg>
        <pc:spChg chg="add mod">
          <ac:chgData name="Černý Vít (10689)" userId="dc9d6235-2b9d-4006-b495-2ecedd86fc12" providerId="ADAL" clId="{A8E877F3-B412-4AF6-9AEB-16984529D322}" dt="2019-05-15T14:28:08.241" v="1" actId="27636"/>
          <ac:spMkLst>
            <pc:docMk/>
            <pc:sldMk cId="2720299780" sldId="256"/>
            <ac:spMk id="6" creationId="{6D46E32B-76CD-4F9F-B087-873F176CAD7F}"/>
          </ac:spMkLst>
        </pc:spChg>
        <pc:picChg chg="del">
          <ac:chgData name="Černý Vít (10689)" userId="dc9d6235-2b9d-4006-b495-2ecedd86fc12" providerId="ADAL" clId="{A8E877F3-B412-4AF6-9AEB-16984529D322}" dt="2019-05-15T14:28:08.204" v="0" actId="478"/>
          <ac:picMkLst>
            <pc:docMk/>
            <pc:sldMk cId="2720299780" sldId="256"/>
            <ac:picMk id="4" creationId="{00000000-0000-0000-0000-000000000000}"/>
          </ac:picMkLst>
        </pc:picChg>
        <pc:picChg chg="add mod">
          <ac:chgData name="Černý Vít (10689)" userId="dc9d6235-2b9d-4006-b495-2ecedd86fc12" providerId="ADAL" clId="{A8E877F3-B412-4AF6-9AEB-16984529D322}" dt="2019-05-15T14:30:06.776" v="12" actId="1076"/>
          <ac:picMkLst>
            <pc:docMk/>
            <pc:sldMk cId="2720299780" sldId="256"/>
            <ac:picMk id="4" creationId="{3D7BDEE4-D8CC-42EA-A8E8-EE4252E8630F}"/>
          </ac:picMkLst>
        </pc:picChg>
        <pc:picChg chg="del">
          <ac:chgData name="Černý Vít (10689)" userId="dc9d6235-2b9d-4006-b495-2ecedd86fc12" providerId="ADAL" clId="{A8E877F3-B412-4AF6-9AEB-16984529D322}" dt="2019-05-15T14:28:08.204" v="0" actId="478"/>
          <ac:picMkLst>
            <pc:docMk/>
            <pc:sldMk cId="2720299780" sldId="256"/>
            <ac:picMk id="3074" creationId="{00000000-0000-0000-0000-000000000000}"/>
          </ac:picMkLst>
        </pc:picChg>
      </pc:sldChg>
      <pc:sldChg chg="addSp delSp modSp">
        <pc:chgData name="Černý Vít (10689)" userId="dc9d6235-2b9d-4006-b495-2ecedd86fc12" providerId="ADAL" clId="{A8E877F3-B412-4AF6-9AEB-16984529D322}" dt="2019-05-15T14:28:12.243" v="2" actId="478"/>
        <pc:sldMkLst>
          <pc:docMk/>
          <pc:sldMk cId="413244784" sldId="259"/>
        </pc:sldMkLst>
        <pc:spChg chg="add mod">
          <ac:chgData name="Černý Vít (10689)" userId="dc9d6235-2b9d-4006-b495-2ecedd86fc12" providerId="ADAL" clId="{A8E877F3-B412-4AF6-9AEB-16984529D322}" dt="2019-05-15T14:28:12.243" v="2" actId="478"/>
          <ac:spMkLst>
            <pc:docMk/>
            <pc:sldMk cId="413244784" sldId="259"/>
            <ac:spMk id="2" creationId="{42E4EF17-6104-4290-AB44-697938950CAB}"/>
          </ac:spMkLst>
        </pc:spChg>
        <pc:spChg chg="del">
          <ac:chgData name="Černý Vít (10689)" userId="dc9d6235-2b9d-4006-b495-2ecedd86fc12" providerId="ADAL" clId="{A8E877F3-B412-4AF6-9AEB-16984529D322}" dt="2019-05-15T14:28:12.243" v="2" actId="478"/>
          <ac:spMkLst>
            <pc:docMk/>
            <pc:sldMk cId="413244784" sldId="259"/>
            <ac:spMk id="3" creationId="{7A7D6995-7BA6-4A41-80FE-084DB6BC43D5}"/>
          </ac:spMkLst>
        </pc:spChg>
        <pc:graphicFrameChg chg="del">
          <ac:chgData name="Černý Vít (10689)" userId="dc9d6235-2b9d-4006-b495-2ecedd86fc12" providerId="ADAL" clId="{A8E877F3-B412-4AF6-9AEB-16984529D322}" dt="2019-05-15T14:28:12.243" v="2" actId="478"/>
          <ac:graphicFrameMkLst>
            <pc:docMk/>
            <pc:sldMk cId="413244784" sldId="259"/>
            <ac:graphicFrameMk id="6" creationId="{00000000-0000-0000-0000-000000000000}"/>
          </ac:graphicFrameMkLst>
        </pc:graphicFrameChg>
        <pc:graphicFrameChg chg="del">
          <ac:chgData name="Černý Vít (10689)" userId="dc9d6235-2b9d-4006-b495-2ecedd86fc12" providerId="ADAL" clId="{A8E877F3-B412-4AF6-9AEB-16984529D322}" dt="2019-05-15T14:28:12.243" v="2" actId="478"/>
          <ac:graphicFrameMkLst>
            <pc:docMk/>
            <pc:sldMk cId="413244784" sldId="259"/>
            <ac:graphicFrameMk id="7" creationId="{00000000-0000-0000-0000-000000000000}"/>
          </ac:graphicFrameMkLst>
        </pc:graphicFrameChg>
        <pc:picChg chg="del">
          <ac:chgData name="Černý Vít (10689)" userId="dc9d6235-2b9d-4006-b495-2ecedd86fc12" providerId="ADAL" clId="{A8E877F3-B412-4AF6-9AEB-16984529D322}" dt="2019-05-15T14:28:12.243" v="2" actId="478"/>
          <ac:picMkLst>
            <pc:docMk/>
            <pc:sldMk cId="413244784" sldId="259"/>
            <ac:picMk id="3074" creationId="{00000000-0000-0000-0000-000000000000}"/>
          </ac:picMkLst>
        </pc:picChg>
      </pc:sldChg>
      <pc:sldChg chg="addSp delSp modSp">
        <pc:chgData name="Černý Vít (10689)" userId="dc9d6235-2b9d-4006-b495-2ecedd86fc12" providerId="ADAL" clId="{A8E877F3-B412-4AF6-9AEB-16984529D322}" dt="2019-05-15T14:30:17.592" v="14" actId="1076"/>
        <pc:sldMkLst>
          <pc:docMk/>
          <pc:sldMk cId="755900505" sldId="261"/>
        </pc:sldMkLst>
        <pc:picChg chg="add mod">
          <ac:chgData name="Černý Vít (10689)" userId="dc9d6235-2b9d-4006-b495-2ecedd86fc12" providerId="ADAL" clId="{A8E877F3-B412-4AF6-9AEB-16984529D322}" dt="2019-05-15T14:30:17.592" v="14" actId="1076"/>
          <ac:picMkLst>
            <pc:docMk/>
            <pc:sldMk cId="755900505" sldId="261"/>
            <ac:picMk id="3" creationId="{BF1186D3-3248-44D1-9C58-BB2105A60A1B}"/>
          </ac:picMkLst>
        </pc:picChg>
        <pc:picChg chg="del">
          <ac:chgData name="Černý Vít (10689)" userId="dc9d6235-2b9d-4006-b495-2ecedd86fc12" providerId="ADAL" clId="{A8E877F3-B412-4AF6-9AEB-16984529D322}" dt="2019-05-15T14:28:20.932" v="10" actId="478"/>
          <ac:picMkLst>
            <pc:docMk/>
            <pc:sldMk cId="755900505" sldId="261"/>
            <ac:picMk id="6" creationId="{00000000-0000-0000-0000-000000000000}"/>
          </ac:picMkLst>
        </pc:picChg>
      </pc:sldChg>
      <pc:sldChg chg="del">
        <pc:chgData name="Černý Vít (10689)" userId="dc9d6235-2b9d-4006-b495-2ecedd86fc12" providerId="ADAL" clId="{A8E877F3-B412-4AF6-9AEB-16984529D322}" dt="2019-05-15T14:28:14.432" v="4" actId="2696"/>
        <pc:sldMkLst>
          <pc:docMk/>
          <pc:sldMk cId="143635878" sldId="265"/>
        </pc:sldMkLst>
      </pc:sldChg>
      <pc:sldChg chg="del">
        <pc:chgData name="Černý Vít (10689)" userId="dc9d6235-2b9d-4006-b495-2ecedd86fc12" providerId="ADAL" clId="{A8E877F3-B412-4AF6-9AEB-16984529D322}" dt="2019-05-15T14:28:13.931" v="3" actId="2696"/>
        <pc:sldMkLst>
          <pc:docMk/>
          <pc:sldMk cId="3024917841" sldId="268"/>
        </pc:sldMkLst>
      </pc:sldChg>
      <pc:sldChg chg="del">
        <pc:chgData name="Černý Vít (10689)" userId="dc9d6235-2b9d-4006-b495-2ecedd86fc12" providerId="ADAL" clId="{A8E877F3-B412-4AF6-9AEB-16984529D322}" dt="2019-05-15T14:28:14.919" v="5" actId="2696"/>
        <pc:sldMkLst>
          <pc:docMk/>
          <pc:sldMk cId="2358972281" sldId="269"/>
        </pc:sldMkLst>
      </pc:sldChg>
      <pc:sldChg chg="del">
        <pc:chgData name="Černý Vít (10689)" userId="dc9d6235-2b9d-4006-b495-2ecedd86fc12" providerId="ADAL" clId="{A8E877F3-B412-4AF6-9AEB-16984529D322}" dt="2019-05-15T14:28:15.519" v="6" actId="2696"/>
        <pc:sldMkLst>
          <pc:docMk/>
          <pc:sldMk cId="486088916" sldId="270"/>
        </pc:sldMkLst>
      </pc:sldChg>
      <pc:sldChg chg="del">
        <pc:chgData name="Černý Vít (10689)" userId="dc9d6235-2b9d-4006-b495-2ecedd86fc12" providerId="ADAL" clId="{A8E877F3-B412-4AF6-9AEB-16984529D322}" dt="2019-05-15T14:28:16.059" v="7" actId="2696"/>
        <pc:sldMkLst>
          <pc:docMk/>
          <pc:sldMk cId="2537828097" sldId="271"/>
        </pc:sldMkLst>
      </pc:sldChg>
      <pc:sldChg chg="del">
        <pc:chgData name="Černý Vít (10689)" userId="dc9d6235-2b9d-4006-b495-2ecedd86fc12" providerId="ADAL" clId="{A8E877F3-B412-4AF6-9AEB-16984529D322}" dt="2019-05-15T14:28:18.865" v="9" actId="2696"/>
        <pc:sldMkLst>
          <pc:docMk/>
          <pc:sldMk cId="2670816129" sldId="274"/>
        </pc:sldMkLst>
      </pc:sldChg>
      <pc:sldChg chg="del">
        <pc:chgData name="Černý Vít (10689)" userId="dc9d6235-2b9d-4006-b495-2ecedd86fc12" providerId="ADAL" clId="{A8E877F3-B412-4AF6-9AEB-16984529D322}" dt="2019-05-15T14:28:16.691" v="8" actId="2696"/>
        <pc:sldMkLst>
          <pc:docMk/>
          <pc:sldMk cId="2458716682" sldId="27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6817564-23F1-4FC5-8F07-F8F75EE7F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PŘEDMĚTU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5BA91C-CDA3-44B1-9516-223C473E61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2A75C-96F0-4F0F-87DE-F991A7113AAA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40D7CA-0E1A-4817-A0E9-1039CB260B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CA3A0-EFA9-4C4F-8300-68004C2462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4A503-49F5-42F0-88DE-74DAC99BA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831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PŘEDMĚTU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8422B-7AC7-4CF5-91AF-B77EB2781BC2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EB23D-DCB0-4F42-B459-B18D7CAE3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987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EB23D-DCB0-4F42-B459-B18D7CAE3B2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90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5E7CA6A-87F1-45EF-93C0-1ABA02EB3F29}"/>
              </a:ext>
            </a:extLst>
          </p:cNvPr>
          <p:cNvSpPr/>
          <p:nvPr userDrawn="1"/>
        </p:nvSpPr>
        <p:spPr>
          <a:xfrm>
            <a:off x="0" y="5269969"/>
            <a:ext cx="2365131" cy="1084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3238" y="3459854"/>
            <a:ext cx="8317523" cy="499627"/>
          </a:xfrm>
        </p:spPr>
        <p:txBody>
          <a:bodyPr anchor="b">
            <a:noAutofit/>
          </a:bodyPr>
          <a:lstStyle>
            <a:lvl1pPr algn="ctr">
              <a:defRPr sz="2800" b="1" u="none"/>
            </a:lvl1pPr>
          </a:lstStyle>
          <a:p>
            <a:r>
              <a:rPr lang="cs-CZ" dirty="0"/>
              <a:t>NÁZEV PŘEDMĚTU</a:t>
            </a:r>
            <a:endParaRPr lang="en-US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24F1C02B-4C26-4C81-9223-46901CE55D13}"/>
              </a:ext>
            </a:extLst>
          </p:cNvPr>
          <p:cNvGrpSpPr/>
          <p:nvPr userDrawn="1"/>
        </p:nvGrpSpPr>
        <p:grpSpPr>
          <a:xfrm>
            <a:off x="6159490" y="5030788"/>
            <a:ext cx="3340130" cy="1827212"/>
            <a:chOff x="6163908" y="5030788"/>
            <a:chExt cx="3340130" cy="1827212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AF88B215-055A-44DA-A102-66300FD4B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908" y="5030788"/>
              <a:ext cx="2987824" cy="1827212"/>
            </a:xfrm>
            <a:prstGeom prst="rect">
              <a:avLst/>
            </a:prstGeom>
          </p:spPr>
        </p:pic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8ACAF5CE-24A4-4189-BB77-86F27B79A2C8}"/>
                </a:ext>
              </a:extLst>
            </p:cNvPr>
            <p:cNvSpPr txBox="1"/>
            <p:nvPr/>
          </p:nvSpPr>
          <p:spPr>
            <a:xfrm>
              <a:off x="7842483" y="6536669"/>
              <a:ext cx="16615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tx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endParaRPr>
            </a:p>
          </p:txBody>
        </p:sp>
      </p:grpSp>
      <p:pic>
        <p:nvPicPr>
          <p:cNvPr id="18" name="Obrázek 3">
            <a:extLst>
              <a:ext uri="{FF2B5EF4-FFF2-40B4-BE49-F238E27FC236}">
                <a16:creationId xmlns:a16="http://schemas.microsoft.com/office/drawing/2014/main" id="{DF035EC9-749E-41F2-8AC1-F16DDF0EDDA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04" y="2100869"/>
            <a:ext cx="3466390" cy="84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Zástupný symbol pro text 23">
            <a:extLst>
              <a:ext uri="{FF2B5EF4-FFF2-40B4-BE49-F238E27FC236}">
                <a16:creationId xmlns:a16="http://schemas.microsoft.com/office/drawing/2014/main" id="{58FC378C-76C9-4194-B260-B680AAC77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3238" y="4399346"/>
            <a:ext cx="8207375" cy="310203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800" b="0" dirty="0"/>
              <a:t>JMÉNO VYUČUJÍCÍHO</a:t>
            </a:r>
            <a:endParaRPr lang="en-US" sz="1800" b="0" dirty="0"/>
          </a:p>
          <a:p>
            <a:pPr lv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688" y="6354106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17C8CA5-601A-418A-9E5A-8DE915C9AC06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D9D757F8-054A-4946-90C6-2F150793D79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18864061"/>
              </p:ext>
            </p:extLst>
          </p:nvPr>
        </p:nvGraphicFramePr>
        <p:xfrm>
          <a:off x="141405" y="5966459"/>
          <a:ext cx="1886695" cy="77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6" imgW="4678560" imgH="1923120" progId="">
                  <p:embed/>
                </p:oleObj>
              </mc:Choice>
              <mc:Fallback>
                <p:oleObj r:id="rId6" imgW="4678560" imgH="1923120" progId="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D9D757F8-054A-4946-90C6-2F150793D7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405" y="5966459"/>
                        <a:ext cx="1886695" cy="775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6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9" name="Zástupný symbol pro číslo snímku 17">
            <a:extLst>
              <a:ext uri="{FF2B5EF4-FFF2-40B4-BE49-F238E27FC236}">
                <a16:creationId xmlns:a16="http://schemas.microsoft.com/office/drawing/2014/main" id="{31F7F5E5-671C-4212-B9B9-EBC0227DA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98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8" name="Zástupný symbol pro číslo snímku 17">
            <a:extLst>
              <a:ext uri="{FF2B5EF4-FFF2-40B4-BE49-F238E27FC236}">
                <a16:creationId xmlns:a16="http://schemas.microsoft.com/office/drawing/2014/main" id="{7F3E4A9F-7E42-43D1-A6D6-E7CFA332E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54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8" name="Zástupný symbol pro číslo snímku 17">
            <a:extLst>
              <a:ext uri="{FF2B5EF4-FFF2-40B4-BE49-F238E27FC236}">
                <a16:creationId xmlns:a16="http://schemas.microsoft.com/office/drawing/2014/main" id="{ADE1BEA6-3CD7-4871-8D30-4CA5C65E7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47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6586C71E-2C6E-4F48-A65C-E50DBFC23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798" y="5524500"/>
            <a:ext cx="2180515" cy="133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65600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41421"/>
            <a:ext cx="7886699" cy="114926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F5A811AD-6D78-49B7-97A0-12AA90B1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2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CD9E3FA-5D95-42BF-BB1B-BA8A56D3E3BB}"/>
              </a:ext>
            </a:extLst>
          </p:cNvPr>
          <p:cNvSpPr/>
          <p:nvPr userDrawn="1"/>
        </p:nvSpPr>
        <p:spPr>
          <a:xfrm>
            <a:off x="0" y="5269969"/>
            <a:ext cx="3789485" cy="1588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459A4764-02A9-4D43-AD6B-055AD45A4737}"/>
              </a:ext>
            </a:extLst>
          </p:cNvPr>
          <p:cNvSpPr/>
          <p:nvPr userDrawn="1"/>
        </p:nvSpPr>
        <p:spPr>
          <a:xfrm>
            <a:off x="648425" y="5875632"/>
            <a:ext cx="1881554" cy="9847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3238" y="3459854"/>
            <a:ext cx="8317523" cy="499627"/>
          </a:xfrm>
        </p:spPr>
        <p:txBody>
          <a:bodyPr anchor="b">
            <a:noAutofit/>
          </a:bodyPr>
          <a:lstStyle>
            <a:lvl1pPr algn="ctr">
              <a:defRPr sz="3200" b="1" u="none"/>
            </a:lvl1pPr>
          </a:lstStyle>
          <a:p>
            <a:r>
              <a:rPr lang="cs-CZ" dirty="0"/>
              <a:t>DĚKUJI ZA POZORNOST !</a:t>
            </a:r>
            <a:endParaRPr lang="en-US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24F1C02B-4C26-4C81-9223-46901CE55D13}"/>
              </a:ext>
            </a:extLst>
          </p:cNvPr>
          <p:cNvGrpSpPr/>
          <p:nvPr userDrawn="1"/>
        </p:nvGrpSpPr>
        <p:grpSpPr>
          <a:xfrm>
            <a:off x="6159490" y="5030788"/>
            <a:ext cx="3340130" cy="1827212"/>
            <a:chOff x="6163908" y="5030788"/>
            <a:chExt cx="3340130" cy="1827212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AF88B215-055A-44DA-A102-66300FD4B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908" y="5030788"/>
              <a:ext cx="2987824" cy="1827212"/>
            </a:xfrm>
            <a:prstGeom prst="rect">
              <a:avLst/>
            </a:prstGeom>
          </p:spPr>
        </p:pic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8ACAF5CE-24A4-4189-BB77-86F27B79A2C8}"/>
                </a:ext>
              </a:extLst>
            </p:cNvPr>
            <p:cNvSpPr txBox="1"/>
            <p:nvPr/>
          </p:nvSpPr>
          <p:spPr>
            <a:xfrm>
              <a:off x="7842483" y="6536669"/>
              <a:ext cx="16615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tx1"/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688" y="6354106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17C8CA5-601A-418A-9E5A-8DE915C9AC06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4" name="Obrázek 3">
            <a:extLst>
              <a:ext uri="{FF2B5EF4-FFF2-40B4-BE49-F238E27FC236}">
                <a16:creationId xmlns:a16="http://schemas.microsoft.com/office/drawing/2014/main" id="{F258D9AE-1632-4D56-A46A-6D7EECD6152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04" y="2100869"/>
            <a:ext cx="3466390" cy="84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kt 14">
            <a:extLst>
              <a:ext uri="{FF2B5EF4-FFF2-40B4-BE49-F238E27FC236}">
                <a16:creationId xmlns:a16="http://schemas.microsoft.com/office/drawing/2014/main" id="{CBDDEB68-F7E8-4861-8586-655F39DA503A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12178984"/>
              </p:ext>
            </p:extLst>
          </p:nvPr>
        </p:nvGraphicFramePr>
        <p:xfrm>
          <a:off x="141405" y="5966459"/>
          <a:ext cx="1886695" cy="77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6" imgW="4678560" imgH="1923120" progId="">
                  <p:embed/>
                </p:oleObj>
              </mc:Choice>
              <mc:Fallback>
                <p:oleObj r:id="rId6" imgW="4678560" imgH="1923120" progId="">
                  <p:embed/>
                  <p:pic>
                    <p:nvPicPr>
                      <p:cNvPr id="15" name="Objekt 14">
                        <a:extLst>
                          <a:ext uri="{FF2B5EF4-FFF2-40B4-BE49-F238E27FC236}">
                            <a16:creationId xmlns:a16="http://schemas.microsoft.com/office/drawing/2014/main" id="{CBDDEB68-F7E8-4861-8586-655F39DA50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405" y="5966459"/>
                        <a:ext cx="1886695" cy="775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27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9BE27022-7518-4CE3-8B8B-5D78E31E7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72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9" name="Zástupný symbol pro číslo snímku 17">
            <a:extLst>
              <a:ext uri="{FF2B5EF4-FFF2-40B4-BE49-F238E27FC236}">
                <a16:creationId xmlns:a16="http://schemas.microsoft.com/office/drawing/2014/main" id="{DB6FB0E5-12A1-4E98-A442-654BF2D95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46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11" name="Zástupný symbol pro číslo snímku 17">
            <a:extLst>
              <a:ext uri="{FF2B5EF4-FFF2-40B4-BE49-F238E27FC236}">
                <a16:creationId xmlns:a16="http://schemas.microsoft.com/office/drawing/2014/main" id="{64312CC3-1933-4BA5-8D7B-CCF75360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22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CE9B604B-A934-452D-9A40-559DD71A9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7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F959FD12-F132-4170-AE8D-CC214E56D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PŘEDMĚTU</a:t>
            </a:r>
          </a:p>
        </p:txBody>
      </p:sp>
      <p:sp>
        <p:nvSpPr>
          <p:cNvPr id="9" name="Zástupný symbol pro číslo snímku 17">
            <a:extLst>
              <a:ext uri="{FF2B5EF4-FFF2-40B4-BE49-F238E27FC236}">
                <a16:creationId xmlns:a16="http://schemas.microsoft.com/office/drawing/2014/main" id="{42D0C884-5571-4601-A891-69877F4AD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6798" y="63976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E4D08255-FDD9-4223-9B54-24F67ED205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798" y="5524500"/>
            <a:ext cx="2180515" cy="1333500"/>
          </a:xfrm>
          <a:prstGeom prst="rect">
            <a:avLst/>
          </a:prstGeom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9BC90585-38AC-43EF-80AD-4DB0E0D99612}"/>
              </a:ext>
            </a:extLst>
          </p:cNvPr>
          <p:cNvGrpSpPr/>
          <p:nvPr userDrawn="1"/>
        </p:nvGrpSpPr>
        <p:grpSpPr>
          <a:xfrm>
            <a:off x="0" y="0"/>
            <a:ext cx="9144000" cy="5616735"/>
            <a:chOff x="56944" y="-97360"/>
            <a:chExt cx="9144000" cy="5616735"/>
          </a:xfrm>
        </p:grpSpPr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7B3F0B33-0F1E-4A4F-90C2-43DE7FD97CBD}"/>
                </a:ext>
              </a:extLst>
            </p:cNvPr>
            <p:cNvSpPr/>
            <p:nvPr userDrawn="1"/>
          </p:nvSpPr>
          <p:spPr bwMode="auto">
            <a:xfrm>
              <a:off x="56944" y="-97360"/>
              <a:ext cx="2304256" cy="17099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93670283-B27A-4211-A97E-3D269A0E0155}"/>
                </a:ext>
              </a:extLst>
            </p:cNvPr>
            <p:cNvSpPr/>
            <p:nvPr userDrawn="1"/>
          </p:nvSpPr>
          <p:spPr bwMode="auto">
            <a:xfrm>
              <a:off x="6896688" y="4591893"/>
              <a:ext cx="2304256" cy="92748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</p:grpSp>
      <p:pic>
        <p:nvPicPr>
          <p:cNvPr id="15" name="Obrázek 14">
            <a:extLst>
              <a:ext uri="{FF2B5EF4-FFF2-40B4-BE49-F238E27FC236}">
                <a16:creationId xmlns:a16="http://schemas.microsoft.com/office/drawing/2014/main" id="{EA88445D-9E66-4D92-ABD7-8A44D310070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5233" cy="11812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NÁZEV PŘEDMĚTU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68D9A66B-E006-462A-A1AA-83FD5B704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39A8C71-450F-4587-93EA-DA06904781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08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7DF0EA2-68A2-4019-AAAE-E4EF3A2A2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D46E32B-76CD-4F9F-B087-873F176CAD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D7BDEE4-D8CC-42EA-A8E8-EE4252E86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452" y="220638"/>
            <a:ext cx="2210654" cy="57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29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4EF17-6104-4290-AB44-69793895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4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46CF0CB-7C85-493E-9609-1110A03D4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810000"/>
            <a:ext cx="8705849" cy="962025"/>
          </a:xfrm>
        </p:spPr>
        <p:txBody>
          <a:bodyPr/>
          <a:lstStyle/>
          <a:p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1186D3-3248-44D1-9C58-BB2105A60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086" y="288481"/>
            <a:ext cx="5897880" cy="153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900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5</Words>
  <Application>Microsoft Office PowerPoint</Application>
  <PresentationFormat>Předvádění na obrazovce (4:3)</PresentationFormat>
  <Paragraphs>2</Paragraphs>
  <Slides>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Motiv Office</vt:lpstr>
      <vt:lpstr>Prezentace aplikace PowerPoint</vt:lpstr>
      <vt:lpstr>Prezentace aplikace PowerPoint</vt:lpstr>
      <vt:lpstr>DĚKUJI ZA POZORNOST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Hermann</dc:creator>
  <cp:lastModifiedBy>Černý Vít (10689)</cp:lastModifiedBy>
  <cp:revision>47</cp:revision>
  <dcterms:created xsi:type="dcterms:W3CDTF">2018-04-05T14:11:18Z</dcterms:created>
  <dcterms:modified xsi:type="dcterms:W3CDTF">2019-05-15T14:30:20Z</dcterms:modified>
</cp:coreProperties>
</file>