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A36681-12BA-4E02-BD9B-14E80296C668}" v="6" dt="2026-08-03T09:30:25.2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észárosová Lenka (82742)" userId="60ea5568-ee7e-4ed8-a08c-4c955fde3e26" providerId="ADAL" clId="{A377D844-A08B-4824-A808-D97DBEA8A160}"/>
    <pc:docChg chg="undo custSel addSld delSld modSld sldOrd">
      <pc:chgData name="Mészárosová Lenka (82742)" userId="60ea5568-ee7e-4ed8-a08c-4c955fde3e26" providerId="ADAL" clId="{A377D844-A08B-4824-A808-D97DBEA8A160}" dt="2026-08-03T09:43:01.655" v="46" actId="29295"/>
      <pc:docMkLst>
        <pc:docMk/>
      </pc:docMkLst>
      <pc:sldChg chg="modSp mod">
        <pc:chgData name="Mészárosová Lenka (82742)" userId="60ea5568-ee7e-4ed8-a08c-4c955fde3e26" providerId="ADAL" clId="{A377D844-A08B-4824-A808-D97DBEA8A160}" dt="2026-08-03T09:43:01.655" v="46" actId="29295"/>
        <pc:sldMkLst>
          <pc:docMk/>
          <pc:sldMk cId="2940476184" sldId="256"/>
        </pc:sldMkLst>
        <pc:spChg chg="mod">
          <ac:chgData name="Mészárosová Lenka (82742)" userId="60ea5568-ee7e-4ed8-a08c-4c955fde3e26" providerId="ADAL" clId="{A377D844-A08B-4824-A808-D97DBEA8A160}" dt="2026-08-03T09:42:33.795" v="45" actId="20577"/>
          <ac:spMkLst>
            <pc:docMk/>
            <pc:sldMk cId="2940476184" sldId="256"/>
            <ac:spMk id="3" creationId="{0EBEA337-BDBA-7464-BFFD-C5D0A1681E6C}"/>
          </ac:spMkLst>
        </pc:spChg>
        <pc:picChg chg="mod">
          <ac:chgData name="Mészárosová Lenka (82742)" userId="60ea5568-ee7e-4ed8-a08c-4c955fde3e26" providerId="ADAL" clId="{A377D844-A08B-4824-A808-D97DBEA8A160}" dt="2026-08-03T09:43:01.655" v="46" actId="29295"/>
          <ac:picMkLst>
            <pc:docMk/>
            <pc:sldMk cId="2940476184" sldId="256"/>
            <ac:picMk id="5" creationId="{6D0F224C-A407-4CC8-99F8-EFDF504D964E}"/>
          </ac:picMkLst>
        </pc:picChg>
      </pc:sldChg>
      <pc:sldChg chg="addSp delSp modSp mod ord modClrScheme chgLayout">
        <pc:chgData name="Mészárosová Lenka (82742)" userId="60ea5568-ee7e-4ed8-a08c-4c955fde3e26" providerId="ADAL" clId="{A377D844-A08B-4824-A808-D97DBEA8A160}" dt="2026-08-03T09:30:30.155" v="39"/>
        <pc:sldMkLst>
          <pc:docMk/>
          <pc:sldMk cId="3968867754" sldId="257"/>
        </pc:sldMkLst>
        <pc:spChg chg="add del mod ord">
          <ac:chgData name="Mészárosová Lenka (82742)" userId="60ea5568-ee7e-4ed8-a08c-4c955fde3e26" providerId="ADAL" clId="{A377D844-A08B-4824-A808-D97DBEA8A160}" dt="2026-08-03T09:26:53.710" v="6" actId="700"/>
          <ac:spMkLst>
            <pc:docMk/>
            <pc:sldMk cId="3968867754" sldId="257"/>
            <ac:spMk id="2" creationId="{9DE50221-A7BE-A8EC-3039-A8618D135788}"/>
          </ac:spMkLst>
        </pc:spChg>
        <pc:spChg chg="add del mod ord">
          <ac:chgData name="Mészárosová Lenka (82742)" userId="60ea5568-ee7e-4ed8-a08c-4c955fde3e26" providerId="ADAL" clId="{A377D844-A08B-4824-A808-D97DBEA8A160}" dt="2026-08-03T09:26:53.710" v="6" actId="700"/>
          <ac:spMkLst>
            <pc:docMk/>
            <pc:sldMk cId="3968867754" sldId="257"/>
            <ac:spMk id="3" creationId="{8C7C6E35-76EC-980A-AFEF-EB58BE05FD0D}"/>
          </ac:spMkLst>
        </pc:spChg>
        <pc:picChg chg="mod ord modCrop">
          <ac:chgData name="Mészárosová Lenka (82742)" userId="60ea5568-ee7e-4ed8-a08c-4c955fde3e26" providerId="ADAL" clId="{A377D844-A08B-4824-A808-D97DBEA8A160}" dt="2026-08-03T09:29:47.217" v="24" actId="1076"/>
          <ac:picMkLst>
            <pc:docMk/>
            <pc:sldMk cId="3968867754" sldId="257"/>
            <ac:picMk id="7" creationId="{80DBD794-F276-BD84-4788-6E19CAFA0A57}"/>
          </ac:picMkLst>
        </pc:picChg>
      </pc:sldChg>
      <pc:sldChg chg="addSp modSp new mod">
        <pc:chgData name="Mészárosová Lenka (82742)" userId="60ea5568-ee7e-4ed8-a08c-4c955fde3e26" providerId="ADAL" clId="{A377D844-A08B-4824-A808-D97DBEA8A160}" dt="2026-08-03T09:30:34.980" v="43" actId="20577"/>
        <pc:sldMkLst>
          <pc:docMk/>
          <pc:sldMk cId="2271121585" sldId="258"/>
        </pc:sldMkLst>
        <pc:spChg chg="mod">
          <ac:chgData name="Mészárosová Lenka (82742)" userId="60ea5568-ee7e-4ed8-a08c-4c955fde3e26" providerId="ADAL" clId="{A377D844-A08B-4824-A808-D97DBEA8A160}" dt="2026-08-03T09:30:34.980" v="43" actId="20577"/>
          <ac:spMkLst>
            <pc:docMk/>
            <pc:sldMk cId="2271121585" sldId="258"/>
            <ac:spMk id="2" creationId="{A1CC9AA6-BC0B-DCD4-85AC-574E0C990B52}"/>
          </ac:spMkLst>
        </pc:spChg>
        <pc:picChg chg="add mod">
          <ac:chgData name="Mészárosová Lenka (82742)" userId="60ea5568-ee7e-4ed8-a08c-4c955fde3e26" providerId="ADAL" clId="{A377D844-A08B-4824-A808-D97DBEA8A160}" dt="2026-08-03T09:30:13.974" v="33"/>
          <ac:picMkLst>
            <pc:docMk/>
            <pc:sldMk cId="2271121585" sldId="258"/>
            <ac:picMk id="4" creationId="{702A825F-0A1B-B6D8-34AF-A90B8E42CF4E}"/>
          </ac:picMkLst>
        </pc:picChg>
      </pc:sldChg>
      <pc:sldChg chg="addSp modSp new del mod">
        <pc:chgData name="Mészárosová Lenka (82742)" userId="60ea5568-ee7e-4ed8-a08c-4c955fde3e26" providerId="ADAL" clId="{A377D844-A08B-4824-A808-D97DBEA8A160}" dt="2026-08-03T09:29:52.951" v="25" actId="47"/>
        <pc:sldMkLst>
          <pc:docMk/>
          <pc:sldMk cId="3967538615" sldId="258"/>
        </pc:sldMkLst>
        <pc:spChg chg="mod">
          <ac:chgData name="Mészárosová Lenka (82742)" userId="60ea5568-ee7e-4ed8-a08c-4c955fde3e26" providerId="ADAL" clId="{A377D844-A08B-4824-A808-D97DBEA8A160}" dt="2026-08-03T09:27:51.836" v="12" actId="1076"/>
          <ac:spMkLst>
            <pc:docMk/>
            <pc:sldMk cId="3967538615" sldId="258"/>
            <ac:spMk id="2" creationId="{C3147554-9234-B8FE-33EF-E3B680F7743C}"/>
          </ac:spMkLst>
        </pc:spChg>
        <pc:spChg chg="mod">
          <ac:chgData name="Mészárosová Lenka (82742)" userId="60ea5568-ee7e-4ed8-a08c-4c955fde3e26" providerId="ADAL" clId="{A377D844-A08B-4824-A808-D97DBEA8A160}" dt="2026-08-03T09:27:51.836" v="12" actId="1076"/>
          <ac:spMkLst>
            <pc:docMk/>
            <pc:sldMk cId="3967538615" sldId="258"/>
            <ac:spMk id="3" creationId="{3A4998A6-349B-E638-DAEC-5D70ED297ECF}"/>
          </ac:spMkLst>
        </pc:spChg>
        <pc:picChg chg="add mod ord">
          <ac:chgData name="Mészárosová Lenka (82742)" userId="60ea5568-ee7e-4ed8-a08c-4c955fde3e26" providerId="ADAL" clId="{A377D844-A08B-4824-A808-D97DBEA8A160}" dt="2026-08-03T09:29:12.721" v="22" actId="1076"/>
          <ac:picMkLst>
            <pc:docMk/>
            <pc:sldMk cId="3967538615" sldId="258"/>
            <ac:picMk id="4" creationId="{A982FEF5-4891-A3E1-D8D5-A1BF10D57343}"/>
          </ac:picMkLst>
        </pc:picChg>
      </pc:sldChg>
      <pc:sldChg chg="addSp modSp new del mod">
        <pc:chgData name="Mészárosová Lenka (82742)" userId="60ea5568-ee7e-4ed8-a08c-4c955fde3e26" providerId="ADAL" clId="{A377D844-A08B-4824-A808-D97DBEA8A160}" dt="2026-08-03T09:29:53.933" v="26" actId="47"/>
        <pc:sldMkLst>
          <pc:docMk/>
          <pc:sldMk cId="1815193851" sldId="259"/>
        </pc:sldMkLst>
        <pc:spChg chg="mod">
          <ac:chgData name="Mészárosová Lenka (82742)" userId="60ea5568-ee7e-4ed8-a08c-4c955fde3e26" providerId="ADAL" clId="{A377D844-A08B-4824-A808-D97DBEA8A160}" dt="2026-08-03T09:28:39.035" v="17" actId="14100"/>
          <ac:spMkLst>
            <pc:docMk/>
            <pc:sldMk cId="1815193851" sldId="259"/>
            <ac:spMk id="2" creationId="{12533FDD-A8DB-1670-C4C7-4D72E72A2FE1}"/>
          </ac:spMkLst>
        </pc:spChg>
        <pc:picChg chg="add ord">
          <ac:chgData name="Mészárosová Lenka (82742)" userId="60ea5568-ee7e-4ed8-a08c-4c955fde3e26" providerId="ADAL" clId="{A377D844-A08B-4824-A808-D97DBEA8A160}" dt="2026-08-03T09:28:30.587" v="16" actId="167"/>
          <ac:picMkLst>
            <pc:docMk/>
            <pc:sldMk cId="1815193851" sldId="259"/>
            <ac:picMk id="6" creationId="{CC61A684-7869-4300-7871-2B0ADB5D2082}"/>
          </ac:picMkLst>
        </pc:picChg>
      </pc:sldChg>
      <pc:sldChg chg="addSp modSp new">
        <pc:chgData name="Mészárosová Lenka (82742)" userId="60ea5568-ee7e-4ed8-a08c-4c955fde3e26" providerId="ADAL" clId="{A377D844-A08B-4824-A808-D97DBEA8A160}" dt="2026-08-03T09:30:19.917" v="34"/>
        <pc:sldMkLst>
          <pc:docMk/>
          <pc:sldMk cId="4117447407" sldId="259"/>
        </pc:sldMkLst>
        <pc:picChg chg="add mod">
          <ac:chgData name="Mészárosová Lenka (82742)" userId="60ea5568-ee7e-4ed8-a08c-4c955fde3e26" providerId="ADAL" clId="{A377D844-A08B-4824-A808-D97DBEA8A160}" dt="2026-08-03T09:30:19.917" v="34"/>
          <ac:picMkLst>
            <pc:docMk/>
            <pc:sldMk cId="4117447407" sldId="259"/>
            <ac:picMk id="5" creationId="{C0815A9F-5AE3-465C-56E9-982C96BDE14E}"/>
          </ac:picMkLst>
        </pc:picChg>
      </pc:sldChg>
      <pc:sldChg chg="addSp modSp new">
        <pc:chgData name="Mészárosová Lenka (82742)" userId="60ea5568-ee7e-4ed8-a08c-4c955fde3e26" providerId="ADAL" clId="{A377D844-A08B-4824-A808-D97DBEA8A160}" dt="2026-08-03T09:30:22.638" v="35"/>
        <pc:sldMkLst>
          <pc:docMk/>
          <pc:sldMk cId="486813113" sldId="260"/>
        </pc:sldMkLst>
        <pc:picChg chg="add mod">
          <ac:chgData name="Mészárosová Lenka (82742)" userId="60ea5568-ee7e-4ed8-a08c-4c955fde3e26" providerId="ADAL" clId="{A377D844-A08B-4824-A808-D97DBEA8A160}" dt="2026-08-03T09:30:22.638" v="35"/>
          <ac:picMkLst>
            <pc:docMk/>
            <pc:sldMk cId="486813113" sldId="260"/>
            <ac:picMk id="7" creationId="{21520CC4-E13F-41C9-374F-7D438DA0482A}"/>
          </ac:picMkLst>
        </pc:picChg>
      </pc:sldChg>
      <pc:sldChg chg="addSp modSp new del mod">
        <pc:chgData name="Mészárosová Lenka (82742)" userId="60ea5568-ee7e-4ed8-a08c-4c955fde3e26" providerId="ADAL" clId="{A377D844-A08B-4824-A808-D97DBEA8A160}" dt="2026-08-03T09:29:54.752" v="27" actId="47"/>
        <pc:sldMkLst>
          <pc:docMk/>
          <pc:sldMk cId="3522780708" sldId="260"/>
        </pc:sldMkLst>
        <pc:spChg chg="mod">
          <ac:chgData name="Mészárosová Lenka (82742)" userId="60ea5568-ee7e-4ed8-a08c-4c955fde3e26" providerId="ADAL" clId="{A377D844-A08B-4824-A808-D97DBEA8A160}" dt="2026-08-03T09:28:55.265" v="21" actId="14100"/>
          <ac:spMkLst>
            <pc:docMk/>
            <pc:sldMk cId="3522780708" sldId="260"/>
            <ac:spMk id="2" creationId="{E0F1696E-56A6-B3E3-B5CB-8C629AA7B2A2}"/>
          </ac:spMkLst>
        </pc:spChg>
        <pc:picChg chg="add ord">
          <ac:chgData name="Mészárosová Lenka (82742)" userId="60ea5568-ee7e-4ed8-a08c-4c955fde3e26" providerId="ADAL" clId="{A377D844-A08B-4824-A808-D97DBEA8A160}" dt="2026-08-03T09:28:50.838" v="20" actId="167"/>
          <ac:picMkLst>
            <pc:docMk/>
            <pc:sldMk cId="3522780708" sldId="260"/>
            <ac:picMk id="8" creationId="{3BDA655C-3283-23FE-3BCB-923915B1A71B}"/>
          </ac:picMkLst>
        </pc:picChg>
      </pc:sldChg>
      <pc:sldChg chg="addSp modSp new">
        <pc:chgData name="Mészárosová Lenka (82742)" userId="60ea5568-ee7e-4ed8-a08c-4c955fde3e26" providerId="ADAL" clId="{A377D844-A08B-4824-A808-D97DBEA8A160}" dt="2026-08-03T09:30:23.967" v="36"/>
        <pc:sldMkLst>
          <pc:docMk/>
          <pc:sldMk cId="826720563" sldId="261"/>
        </pc:sldMkLst>
        <pc:picChg chg="add mod">
          <ac:chgData name="Mészárosová Lenka (82742)" userId="60ea5568-ee7e-4ed8-a08c-4c955fde3e26" providerId="ADAL" clId="{A377D844-A08B-4824-A808-D97DBEA8A160}" dt="2026-08-03T09:30:23.967" v="36"/>
          <ac:picMkLst>
            <pc:docMk/>
            <pc:sldMk cId="826720563" sldId="261"/>
            <ac:picMk id="5" creationId="{57628FB0-2D18-F9C9-4CE1-B1E201169EE6}"/>
          </ac:picMkLst>
        </pc:picChg>
      </pc:sldChg>
      <pc:sldChg chg="addSp modSp new">
        <pc:chgData name="Mészárosová Lenka (82742)" userId="60ea5568-ee7e-4ed8-a08c-4c955fde3e26" providerId="ADAL" clId="{A377D844-A08B-4824-A808-D97DBEA8A160}" dt="2026-08-03T09:30:25.263" v="37"/>
        <pc:sldMkLst>
          <pc:docMk/>
          <pc:sldMk cId="1893450843" sldId="262"/>
        </pc:sldMkLst>
        <pc:picChg chg="add mod">
          <ac:chgData name="Mészárosová Lenka (82742)" userId="60ea5568-ee7e-4ed8-a08c-4c955fde3e26" providerId="ADAL" clId="{A377D844-A08B-4824-A808-D97DBEA8A160}" dt="2026-08-03T09:30:25.263" v="37"/>
          <ac:picMkLst>
            <pc:docMk/>
            <pc:sldMk cId="1893450843" sldId="262"/>
            <ac:picMk id="5" creationId="{98BAF906-5CEE-F0C2-CED6-D4DA167DD4D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4E2927-9344-5447-B58F-C32BEEEF4F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39ABA5A-5D09-5800-2F72-6DEB884A76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545ABF6-4660-C45E-92A6-EF0B9999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768B0B-6DD9-C49B-C0A0-D995E42F2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254239-3923-8F09-B4DD-2448E419D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16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BA087-CD18-82B7-82E2-FA4B49E22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49D3205-0788-25EF-07AD-81DF42D83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9CD865-650B-3098-601E-2E7D4FB90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E8E73B-3018-ACA5-9900-00058B213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BB53AA-5B21-93EF-F38E-435628E8D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49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14BBC9F-106E-4011-2F40-A850B74A23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882E542-1644-4AD3-4A35-56CB3B8BB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B779D0-68EF-61C7-D7CF-B9D21BC40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D602B1-F19D-B2C7-8AE5-58F57CFA7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3C5EEC-B08C-CE34-006B-10AE0BB48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56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30B66D-425C-AB12-6C62-480A35081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BF7A22-A530-7B1C-A400-086181C33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DB73BC-3645-CF51-12A9-8E0C9AE88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A12DBE-07D4-2E89-8A8F-A3C88A400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E1E6E5-7845-22A6-E3D6-C4FB610AF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7796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CB0011-604B-C572-3CE6-25317EF8F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79CBF68-D0D7-101B-0B33-36C9EC9F1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0FCC67-2D1C-5E68-FA31-ADDE83D1F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A8F3F4-0DAC-E298-C18F-B14DF0BDA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89A664-AD63-A938-D0AF-59E6B2843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5680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2B9F72-E44F-9E36-1F77-C1C7DC5DC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704379-3824-9A87-CD44-08F24FC586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2A797B9-FF67-B90E-F32C-19B4D3EE4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352A2BA-947B-D8FA-45A4-F6303625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E0FF9C-650A-6658-F713-03F8405DA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DE98C9A-64B6-BBCE-2FBA-73DF36E64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556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D878F-39E7-8135-75FE-FBEC0D902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3897F0-342E-DEC2-E0DC-CE08FDCFB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54B26BC-6946-F581-10C5-F520DAA2E7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A7221F3-3D87-0041-E15F-901AEE354C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673EDDA-0FC1-40E1-D40E-570D8DF3AC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B211465-97D4-4D00-A03F-A13E98708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75288B3-6AB6-B787-F421-40AF0C8A4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1B8903F-64F9-0A90-2D95-A8220BFA7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0715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09DF8A-EEE0-3164-CD6F-9BDAA2A03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49A7262-FE30-E194-E075-98259A65C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D2DF79B-42BA-D583-BAA1-A97FFBF2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F5502ED-018F-CC86-2E26-31FB7476F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767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8E09866-606E-0BAD-CF06-72AC0EEB4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3E93CEB-54EE-BA1B-31FC-D0BDED014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15112DB-79FF-3994-4E91-157F7E972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217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A40109-3743-AB08-96E5-B1A9E7241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4BDDB2-1713-B999-A464-3DC41318B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BEA113A-6CE4-127A-E5AB-3AD337B29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691984A-856E-FC32-6CED-7177E2A4D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2E93870-BC06-FF1C-88CE-6798E9026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CF70546-F587-2818-9747-574F1E8B4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00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04755C-A144-2600-6102-FA751DA51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3E08465-3936-2A2B-8F37-0FB02FFB65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0FC7D25-C7F0-152F-7F61-6DF0560863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8B8A359-A428-F28B-F41A-3695B4A33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D91DAD-E7D9-B528-CF77-00CC4EB7A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7D05BD9-82A0-FDEF-73AB-584ABB40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0063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58D655A-ABFF-8726-641D-9BBE51A1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F77C87A-3904-EB4E-9A58-A268828AFD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41BB0D7-E98C-5510-3580-4F2B90C890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C4237D-6BE8-4B2B-8C4C-073E42DEADBF}" type="datetimeFigureOut">
              <a:rPr lang="cs-CZ" smtClean="0"/>
              <a:t>03.08.2026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9B8CAA-DACE-B259-B275-4ABAB822C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5A9411-F9BF-5DB6-A62E-B74CED4BA9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E276A1-D48D-4E47-A67E-3A967CB8FCF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80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D0F224C-A407-4CC8-99F8-EFDF504D96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7BD2FF0-A67E-E1F1-0F3C-EF38D6CED1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27504"/>
            <a:ext cx="9144000" cy="1202991"/>
          </a:xfrm>
        </p:spPr>
        <p:txBody>
          <a:bodyPr/>
          <a:lstStyle/>
          <a:p>
            <a:r>
              <a:rPr lang="en-US" b="1" dirty="0"/>
              <a:t>Presentation Title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EBEA337-BDBA-7464-BFFD-C5D0A1681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0151" y="5418255"/>
            <a:ext cx="3417116" cy="1439745"/>
          </a:xfrm>
        </p:spPr>
        <p:txBody>
          <a:bodyPr/>
          <a:lstStyle/>
          <a:p>
            <a:pPr algn="l"/>
            <a:r>
              <a:rPr lang="en-US" dirty="0"/>
              <a:t>Presenter Name</a:t>
            </a:r>
          </a:p>
          <a:p>
            <a:pPr algn="l"/>
            <a:r>
              <a:rPr lang="en-US" dirty="0"/>
              <a:t>Affiliation</a:t>
            </a:r>
          </a:p>
          <a:p>
            <a:pPr algn="l"/>
            <a:r>
              <a:rPr lang="en-US" dirty="0"/>
              <a:t>Brno, 202</a:t>
            </a:r>
            <a:r>
              <a:rPr lang="cs-CZ" dirty="0"/>
              <a:t>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476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CC9AA6-BC0B-DCD4-85AC-574E0C990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EBFE5A-780A-A7D3-61F3-B99F209B9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6">
            <a:extLst>
              <a:ext uri="{FF2B5EF4-FFF2-40B4-BE49-F238E27FC236}">
                <a16:creationId xmlns:a16="http://schemas.microsoft.com/office/drawing/2014/main" id="{702A825F-0A1B-B6D8-34AF-A90B8E42C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19"/>
          <a:stretch>
            <a:fillRect/>
          </a:stretch>
        </p:blipFill>
        <p:spPr>
          <a:xfrm>
            <a:off x="0" y="6290109"/>
            <a:ext cx="12192000" cy="5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21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D2ED4-4BBD-B06B-5A45-EDB9C2BAA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6553B1-397C-2FBB-94AF-127B5823FC4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6471606-0DF4-6F25-A414-D0B3736E236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6">
            <a:extLst>
              <a:ext uri="{FF2B5EF4-FFF2-40B4-BE49-F238E27FC236}">
                <a16:creationId xmlns:a16="http://schemas.microsoft.com/office/drawing/2014/main" id="{C0815A9F-5AE3-465C-56E9-982C96BDE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19"/>
          <a:stretch>
            <a:fillRect/>
          </a:stretch>
        </p:blipFill>
        <p:spPr>
          <a:xfrm>
            <a:off x="0" y="6290109"/>
            <a:ext cx="12192000" cy="5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44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61A42-4FF5-CCF6-8630-1F1D0A920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8B8B51-A075-429E-194C-B504EEBCBF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ADEF0CA-8B66-B016-AED6-84BD17C0412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8771E85-40F7-7147-D758-3B8AF10A63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2F515EF-F19E-1742-9115-FBA9F13AF15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21520CC4-E13F-41C9-374F-7D438DA04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19"/>
          <a:stretch>
            <a:fillRect/>
          </a:stretch>
        </p:blipFill>
        <p:spPr>
          <a:xfrm>
            <a:off x="0" y="6290109"/>
            <a:ext cx="12192000" cy="5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13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BE3796-DDBA-6DB2-99A6-F5010F93D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DD3E45-4F9E-EB06-00CA-ADEC1C8C4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4419ABC-3F8F-92B3-A59C-245610F6BD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6">
            <a:extLst>
              <a:ext uri="{FF2B5EF4-FFF2-40B4-BE49-F238E27FC236}">
                <a16:creationId xmlns:a16="http://schemas.microsoft.com/office/drawing/2014/main" id="{57628FB0-2D18-F9C9-4CE1-B1E201169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19"/>
          <a:stretch>
            <a:fillRect/>
          </a:stretch>
        </p:blipFill>
        <p:spPr>
          <a:xfrm>
            <a:off x="0" y="6290109"/>
            <a:ext cx="12192000" cy="5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20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7E30A6-5A5D-14F6-1016-B40A14995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070B8BE-D030-F47B-950B-8E3870AA4A35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557A210-F255-1AA1-93A4-1F9B8BA27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6">
            <a:extLst>
              <a:ext uri="{FF2B5EF4-FFF2-40B4-BE49-F238E27FC236}">
                <a16:creationId xmlns:a16="http://schemas.microsoft.com/office/drawing/2014/main" id="{98BAF906-5CEE-F0C2-CED6-D4DA167DD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19"/>
          <a:stretch>
            <a:fillRect/>
          </a:stretch>
        </p:blipFill>
        <p:spPr>
          <a:xfrm>
            <a:off x="0" y="6290109"/>
            <a:ext cx="12192000" cy="56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50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80DBD794-F276-BD84-4788-6E19CAFA0A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719"/>
          <a:stretch>
            <a:fillRect/>
          </a:stretch>
        </p:blipFill>
        <p:spPr>
          <a:xfrm>
            <a:off x="0" y="6290109"/>
            <a:ext cx="12192000" cy="567891"/>
          </a:xfrm>
        </p:spPr>
      </p:pic>
    </p:spTree>
    <p:extLst>
      <p:ext uri="{BB962C8B-B14F-4D97-AF65-F5344CB8AC3E}">
        <p14:creationId xmlns:p14="http://schemas.microsoft.com/office/powerpoint/2010/main" val="396886775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</Words>
  <Application>Microsoft Office PowerPoint</Application>
  <PresentationFormat>Širokoúhlá obrazovka</PresentationFormat>
  <Paragraphs>4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Motiv Office</vt:lpstr>
      <vt:lpstr>Presentation Title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Laciková Petra (197316)</dc:creator>
  <cp:lastModifiedBy>Mészárosová Lenka (82742)</cp:lastModifiedBy>
  <cp:revision>3</cp:revision>
  <dcterms:created xsi:type="dcterms:W3CDTF">2024-01-15T09:35:47Z</dcterms:created>
  <dcterms:modified xsi:type="dcterms:W3CDTF">2026-08-03T09:43:33Z</dcterms:modified>
</cp:coreProperties>
</file>